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2"/>
  </p:sldMasterIdLst>
  <p:sldIdLst>
    <p:sldId id="256" r:id="rId3"/>
    <p:sldId id="257" r:id="rId4"/>
    <p:sldId id="258" r:id="rId5"/>
    <p:sldId id="259" r:id="rId6"/>
    <p:sldId id="264" r:id="rId7"/>
    <p:sldId id="263" r:id="rId8"/>
    <p:sldId id="265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71" autoAdjust="0"/>
    <p:restoredTop sz="94660"/>
  </p:normalViewPr>
  <p:slideViewPr>
    <p:cSldViewPr>
      <p:cViewPr varScale="1">
        <p:scale>
          <a:sx n="111" d="100"/>
          <a:sy n="111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6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413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2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6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982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7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14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4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741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7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283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8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47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723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46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F1AD14-87DD-401E-857C-3ADA3C43C972}" type="datetimeFigureOut">
              <a:rPr lang="es-MX" smtClean="0"/>
              <a:t>21/02/23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7334C6-0659-4B38-B472-F787A23754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7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V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215606" y="116632"/>
            <a:ext cx="242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BECAS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36684" y="908720"/>
            <a:ext cx="5969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CICLO ESCOLAR </a:t>
            </a:r>
          </a:p>
          <a:p>
            <a:pPr algn="ctr"/>
            <a:r>
              <a:rPr lang="es-ES" sz="5400" b="1" dirty="0">
                <a:ln w="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2023-2024</a:t>
            </a:r>
          </a:p>
        </p:txBody>
      </p:sp>
      <p:pic>
        <p:nvPicPr>
          <p:cNvPr id="2050" name="Picture 2" descr="C:\Users\CLAUDI~1\AppData\Local\Temp\LOGO  J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50" y="2663046"/>
            <a:ext cx="2808312" cy="28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V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63688" y="3090778"/>
            <a:ext cx="35381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¡¡ÉXITO </a:t>
            </a:r>
          </a:p>
          <a:p>
            <a:pPr algn="ctr"/>
            <a:r>
              <a:rPr lang="es-ES" sz="5400" b="1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es-ES" sz="5400" b="1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GRACIAS!!</a:t>
            </a:r>
          </a:p>
        </p:txBody>
      </p:sp>
      <p:sp>
        <p:nvSpPr>
          <p:cNvPr id="2" name="AutoShape 2" descr="https://apis.mail.yahoo.com/ws/v3/mailboxes/@.id==VjN-2wFMEFgtmk99h_iR2m52NpV9SyhRASeFloaCW1v018SjHhe0-pXi6_BT-oHhYeU5FGD6QaWcXOI1BEL9iRzVmpD5UrBUMq-uoS4TLoTjzpk/messages/@.id==AOtUimIAEUMIWJnjTA2I2EPin5U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20574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https://apis.mail.yahoo.com/ws/v3/mailboxes/@.id==VjN-2wFMEFgtmk99h_iR2m52NpV9SyhRASeFloaCW1v018SjHhe0-pXi6_BT-oHhYeU5FGD6QaWcXOI1BEL9iRzVmpD5UrBUMq-uoS4TLoTjzpk/messages/@.id==AOtUimIAEUMIWJnjTA2I2EPin5U/content/parts/@.id==2/thumbnail?appId=YMailNorrin"/>
          <p:cNvSpPr>
            <a:spLocks noChangeAspect="1" noChangeArrowheads="1"/>
          </p:cNvSpPr>
          <p:nvPr/>
        </p:nvSpPr>
        <p:spPr bwMode="auto">
          <a:xfrm>
            <a:off x="307975" y="-19050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Picture 2" descr="C:\Users\CLAUDI~1\AppData\Local\Temp\LOGO  J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168352" cy="31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1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27584" y="170080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La comisión escolar de becas deberá ser integrada por dos representantes de la dirección del plantel, dos representante de los maestros y dos representante de  padres de familia, todos con sus respectivos suplentes.</a:t>
            </a:r>
          </a:p>
          <a:p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2. Los representantes de padres de familia, deberán ser seleccionados y  registrados en el acta constitutiva de becas con la fecha de la reunión.</a:t>
            </a:r>
          </a:p>
          <a:p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3. Los integrantes de la comisión escolar de becas proporcionarán información a todos los padres de familia que así lo demanden relacionada con: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El proceso para el otorgamiento de becas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Entrega de solicitudes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Aplicación de estudio socioeconómico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Resultado de la asignación de becas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01189" y="836712"/>
            <a:ext cx="69509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Constituir la comisión escolar de becas</a:t>
            </a:r>
            <a:endParaRPr lang="es-MX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09" y="4869160"/>
            <a:ext cx="1607923" cy="13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3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24688" y="836712"/>
            <a:ext cx="25039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Becas nuevas</a:t>
            </a:r>
            <a:endParaRPr lang="es-MX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99592" y="170080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1481753"/>
            <a:ext cx="67640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Requisitos:</a:t>
            </a:r>
          </a:p>
          <a:p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Presentar solicitud de beca nueva en el tiempo establecido.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Comprobar las limitaciones económicas que justifiquen la necesidad de obtener una beca (estudio socio-económico) por familia.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$450.00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Copia fotostática de boleta de calificaciones o constancia de los meses de septiembre a febrero, con un promedio mínimo general de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8.5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 de aprovechamiento.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Estar inscrito en la escuela solicitante y haber cursado por lo menos un año en la Institución en la que solicita beca.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Buena conducta del alumno y los padres o tutores.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Que no existan hermanos becados dentro del mismo nivel educativo.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54" y="836712"/>
            <a:ext cx="2242854" cy="15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8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7036" y="836712"/>
            <a:ext cx="2781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Becas refrendo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99441" y="1268760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Requisitos:</a:t>
            </a:r>
          </a:p>
          <a:p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Presentar solicitud de refrendo de beca en el tiempo establecido.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Comprobar las limitaciones económicas que justifiquen la necesidad de obtener refrendo de beca (estudio socio-económico) por familia.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$450.00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Copia fotostática de boleta de calificaciones o constancia de los meses de septiembre a febrero, con un mínimo de promedio general de:</a:t>
            </a:r>
          </a:p>
          <a:p>
            <a:pPr lvl="0"/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	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8.5 para obtener el 25%</a:t>
            </a:r>
          </a:p>
          <a:p>
            <a:pPr lvl="0"/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9.0 para obtener el 50%</a:t>
            </a:r>
          </a:p>
          <a:p>
            <a:pPr lvl="0"/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			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9.6 para  obtener el 75% y 100%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Estar inscrito en la escuela solicitante.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Conducta del alumno y de los padres o tutores.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Que no existan hermanos becados dentro del mismo nivel educativo.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0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3"/>
          <p:cNvSpPr/>
          <p:nvPr/>
        </p:nvSpPr>
        <p:spPr>
          <a:xfrm>
            <a:off x="1740003" y="836712"/>
            <a:ext cx="56733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Donde descargar la solicitud de</a:t>
            </a:r>
          </a:p>
          <a:p>
            <a:pPr algn="ctr"/>
            <a:r>
              <a:rPr lang="es-MX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beca nueva o refrendo?</a:t>
            </a:r>
            <a:endParaRPr lang="es-MX" sz="32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2339752" y="2132856"/>
            <a:ext cx="194421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bajo"/>
          <p:cNvSpPr/>
          <p:nvPr/>
        </p:nvSpPr>
        <p:spPr>
          <a:xfrm>
            <a:off x="2393758" y="1808820"/>
            <a:ext cx="162018" cy="324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309AAF-7169-3444-9493-026C315F3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94" t="-14654" r="-13494" b="12655"/>
          <a:stretch/>
        </p:blipFill>
        <p:spPr>
          <a:xfrm>
            <a:off x="-540568" y="1375321"/>
            <a:ext cx="10369152" cy="47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4548" y="836712"/>
            <a:ext cx="653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Alumnos con capacidades diferentes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15616" y="180582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Los alumnos con capacidades diferentes, tienen </a:t>
            </a: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prioridad siempre y cuando se cuente con un dictamen médico actualizado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, independientemente de que éste sea trámite nuevo o refrendo.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66" y="3407841"/>
            <a:ext cx="6000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9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F32F6-2DCE-0140-A96A-23267DEB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>
                <a:solidFill>
                  <a:schemeClr val="accent1">
                    <a:lumMod val="75000"/>
                  </a:schemeClr>
                </a:solidFill>
              </a:rPr>
              <a:t>Comité de becas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2BFF10-418B-714F-9DC8-898CC553C0C5}"/>
              </a:ext>
            </a:extLst>
          </p:cNvPr>
          <p:cNvSpPr txBox="1"/>
          <p:nvPr/>
        </p:nvSpPr>
        <p:spPr>
          <a:xfrm>
            <a:off x="1331640" y="2416231"/>
            <a:ext cx="679873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Conformado por padres de familia, quienes participarán en la dictaminación de las becas correspondientes al ciclo escolar 2023-2024.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La reunión se llevará a cabo el día 12 de mayo a las 8:30 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La constitución del comité se llevará a cabo por medio de insaculación. </a:t>
            </a:r>
          </a:p>
        </p:txBody>
      </p:sp>
    </p:spTree>
    <p:extLst>
      <p:ext uri="{BB962C8B-B14F-4D97-AF65-F5344CB8AC3E}">
        <p14:creationId xmlns:p14="http://schemas.microsoft.com/office/powerpoint/2010/main" val="372429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640" y="692696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Fecha límite de recepción de solicitudes de becas en dirección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31640" y="2420888"/>
            <a:ext cx="61926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000" b="1" dirty="0">
                <a:solidFill>
                  <a:schemeClr val="bg2">
                    <a:lumMod val="25000"/>
                  </a:schemeClr>
                </a:solidFill>
              </a:rPr>
              <a:t>10 de marzo del 2023.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s-MX" sz="2000" dirty="0"/>
          </a:p>
          <a:p>
            <a:endParaRPr lang="es-MX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76" y="4766031"/>
            <a:ext cx="3779848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4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221088"/>
            <a:ext cx="2469094" cy="184724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31640" y="692696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Entrega de resultados de dictámenes en el colegio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11660" y="2420888"/>
            <a:ext cx="61206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000" b="1" dirty="0">
                <a:solidFill>
                  <a:schemeClr val="bg2">
                    <a:lumMod val="25000"/>
                  </a:schemeClr>
                </a:solidFill>
              </a:rPr>
              <a:t>19 de mayo del 2023</a:t>
            </a:r>
          </a:p>
          <a:p>
            <a:pPr marL="342900" lvl="0" indent="-342900" algn="ctr">
              <a:buFont typeface="Wingdings" panose="05000000000000000000" pitchFamily="2" charset="2"/>
              <a:buChar char="ü"/>
            </a:pPr>
            <a:endParaRPr lang="es-MX" sz="2000" dirty="0"/>
          </a:p>
          <a:p>
            <a:endParaRPr lang="es-MX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2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10156A1-585C-43FE-BBF0-1D29086045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1445</TotalTime>
  <Words>470</Words>
  <Application>Microsoft Macintosh PowerPoint</Application>
  <PresentationFormat>Presentación en pantalla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Comité de becas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keywords/>
  <cp:lastModifiedBy>claudia velazquez</cp:lastModifiedBy>
  <cp:revision>43</cp:revision>
  <cp:lastPrinted>2018-02-15T16:31:02Z</cp:lastPrinted>
  <dcterms:created xsi:type="dcterms:W3CDTF">2015-01-23T18:24:30Z</dcterms:created>
  <dcterms:modified xsi:type="dcterms:W3CDTF">2023-02-21T18:06:58Z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TC020205489991</vt:lpwstr>
  </property>
</Properties>
</file>